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6"/>
  </p:notesMasterIdLst>
  <p:sldIdLst>
    <p:sldId id="256" r:id="rId4"/>
    <p:sldId id="257" r:id="rId5"/>
    <p:sldId id="258" r:id="rId6"/>
    <p:sldId id="259" r:id="rId7"/>
    <p:sldId id="260" r:id="rId8"/>
    <p:sldId id="265" r:id="rId9"/>
    <p:sldId id="261" r:id="rId10"/>
    <p:sldId id="266" r:id="rId11"/>
    <p:sldId id="262" r:id="rId12"/>
    <p:sldId id="267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44B7C"/>
    <a:srgbClr val="FCB426"/>
    <a:srgbClr val="0076BB"/>
    <a:srgbClr val="AEB1C8"/>
    <a:srgbClr val="303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1590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F1CF8-4E57-46C1-900E-A9790CA77677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F8F5C-46D1-49D1-BB3B-A1ED6D06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07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6B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1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5C91D2-C0AF-42B3-ABD0-F6468EEBA35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1B744B-6AD7-43A7-B39E-800E776B5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54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5C91D2-C0AF-42B3-ABD0-F6468EEBA35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1B744B-6AD7-43A7-B39E-800E776B5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3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EA36DC-BBAF-4F5F-9F27-8BF041F904E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83932F-931C-41FB-9B8A-3ED94F68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6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EA36DC-BBAF-4F5F-9F27-8BF041F904E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83932F-931C-41FB-9B8A-3ED94F68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2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EA36DC-BBAF-4F5F-9F27-8BF041F904E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83932F-931C-41FB-9B8A-3ED94F68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2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EA36DC-BBAF-4F5F-9F27-8BF041F904E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83932F-931C-41FB-9B8A-3ED94F68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6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EA36DC-BBAF-4F5F-9F27-8BF041F904E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83932F-931C-41FB-9B8A-3ED94F68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1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EA36DC-BBAF-4F5F-9F27-8BF041F904E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83932F-931C-41FB-9B8A-3ED94F68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8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EA36DC-BBAF-4F5F-9F27-8BF041F904E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83932F-931C-41FB-9B8A-3ED94F68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14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EA36DC-BBAF-4F5F-9F27-8BF041F904E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83932F-931C-41FB-9B8A-3ED94F68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8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5C91D2-C0AF-42B3-ABD0-F6468EEBA35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1B744B-6AD7-43A7-B39E-800E776B5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0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EA36DC-BBAF-4F5F-9F27-8BF041F904E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83932F-931C-41FB-9B8A-3ED94F68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EA36DC-BBAF-4F5F-9F27-8BF041F904E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83932F-931C-41FB-9B8A-3ED94F68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9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EA36DC-BBAF-4F5F-9F27-8BF041F904E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83932F-931C-41FB-9B8A-3ED94F68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2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EA36DC-BBAF-4F5F-9F27-8BF041F904E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83932F-931C-41FB-9B8A-3ED94F68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0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EA36DC-BBAF-4F5F-9F27-8BF041F904E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83932F-931C-41FB-9B8A-3ED94F68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0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EA36DC-BBAF-4F5F-9F27-8BF041F904E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83932F-931C-41FB-9B8A-3ED94F68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2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EA36DC-BBAF-4F5F-9F27-8BF041F904E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83932F-931C-41FB-9B8A-3ED94F68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0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EA36DC-BBAF-4F5F-9F27-8BF041F904E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83932F-931C-41FB-9B8A-3ED94F68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EA36DC-BBAF-4F5F-9F27-8BF041F904E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83932F-931C-41FB-9B8A-3ED94F68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7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EA36DC-BBAF-4F5F-9F27-8BF041F904E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83932F-931C-41FB-9B8A-3ED94F68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4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5C91D2-C0AF-42B3-ABD0-F6468EEBA35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1B744B-6AD7-43A7-B39E-800E776B5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49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EA36DC-BBAF-4F5F-9F27-8BF041F904E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83932F-931C-41FB-9B8A-3ED94F68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0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EA36DC-BBAF-4F5F-9F27-8BF041F904E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83932F-931C-41FB-9B8A-3ED94F68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EA36DC-BBAF-4F5F-9F27-8BF041F904E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83932F-931C-41FB-9B8A-3ED94F68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0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EA36DC-BBAF-4F5F-9F27-8BF041F904E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83932F-931C-41FB-9B8A-3ED94F68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58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5C91D2-C0AF-42B3-ABD0-F6468EEBA35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1B744B-6AD7-43A7-B39E-800E776B5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0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5C91D2-C0AF-42B3-ABD0-F6468EEBA35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1B744B-6AD7-43A7-B39E-800E776B5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5C91D2-C0AF-42B3-ABD0-F6468EEBA35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1B744B-6AD7-43A7-B39E-800E776B5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9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5C91D2-C0AF-42B3-ABD0-F6468EEBA35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1B744B-6AD7-43A7-B39E-800E776B5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5C91D2-C0AF-42B3-ABD0-F6468EEBA35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1B744B-6AD7-43A7-B39E-800E776B5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9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5C91D2-C0AF-42B3-ABD0-F6468EEBA35D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1B744B-6AD7-43A7-B39E-800E776B5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-712"/>
            <a:ext cx="773084" cy="685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0714" y="129157"/>
            <a:ext cx="1113286" cy="111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798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144B7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76BB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76B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76B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6B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76B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0714" y="129157"/>
            <a:ext cx="1113286" cy="111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35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3207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eenpathref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Transforming Your Relationship With Money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Basic skills to get you moving in the right direction.</a:t>
            </a:r>
          </a:p>
        </p:txBody>
      </p:sp>
    </p:spTree>
    <p:extLst>
      <p:ext uri="{BB962C8B-B14F-4D97-AF65-F5344CB8AC3E}">
        <p14:creationId xmlns:p14="http://schemas.microsoft.com/office/powerpoint/2010/main" val="1188397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SPENDING TRACKER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00200"/>
            <a:ext cx="5715000" cy="4525963"/>
          </a:xfrm>
        </p:spPr>
      </p:pic>
    </p:spTree>
    <p:extLst>
      <p:ext uri="{BB962C8B-B14F-4D97-AF65-F5344CB8AC3E}">
        <p14:creationId xmlns:p14="http://schemas.microsoft.com/office/powerpoint/2010/main" val="2313650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2000" y="1219200"/>
            <a:ext cx="8229600" cy="4525963"/>
          </a:xfrm>
        </p:spPr>
        <p:txBody>
          <a:bodyPr anchor="ctr"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Practicing financial self-care is an ongoing process. Make it a habit and dedicate time throughout your week to work on it. Just like exercising, the more you practice, the easier it gets!</a:t>
            </a:r>
          </a:p>
        </p:txBody>
      </p:sp>
    </p:spTree>
    <p:extLst>
      <p:ext uri="{BB962C8B-B14F-4D97-AF65-F5344CB8AC3E}">
        <p14:creationId xmlns:p14="http://schemas.microsoft.com/office/powerpoint/2010/main" val="272865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525963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GreenPath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www.greenpathref.com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Consumer Financial Protection Bureau</a:t>
            </a:r>
          </a:p>
          <a:p>
            <a:r>
              <a:rPr lang="en-US" dirty="0">
                <a:solidFill>
                  <a:schemeClr val="tx1"/>
                </a:solidFill>
              </a:rPr>
              <a:t>The Soul of Money – Lynne Twist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7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2954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>
                <a:solidFill>
                  <a:schemeClr val="tx1"/>
                </a:solidFill>
              </a:rPr>
              <a:t>Financial self-care means taking the time to focus on your finances and create healthier money habits that lead to greater financial health and overall wellbeing.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3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4 STEPS FOR ACHIEVING GREATER FINANCIAL HEALTH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EXPLORE YOUR FINANCIAL VALUES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REVIEW YOUR CURRENT FINANCIAL SITUATION AND SPENDING HABITS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FOCUS ON SPENDING THAT HELPS YOU MEET YOUR GOALS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CREATE A SPENDING PLAN</a:t>
            </a:r>
          </a:p>
        </p:txBody>
      </p:sp>
    </p:spTree>
    <p:extLst>
      <p:ext uri="{BB962C8B-B14F-4D97-AF65-F5344CB8AC3E}">
        <p14:creationId xmlns:p14="http://schemas.microsoft.com/office/powerpoint/2010/main" val="55038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STEP 1 – EXPLORE YOUR FINANCIAL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SPEND </a:t>
            </a:r>
            <a:r>
              <a:rPr lang="en-US" dirty="0">
                <a:solidFill>
                  <a:schemeClr val="tx1"/>
                </a:solidFill>
              </a:rPr>
              <a:t>SOME TIME EVALUATING HOW YOU FEEL ABOUT MONEY</a:t>
            </a:r>
          </a:p>
          <a:p>
            <a:r>
              <a:rPr lang="en-US" dirty="0">
                <a:solidFill>
                  <a:schemeClr val="tx1"/>
                </a:solidFill>
              </a:rPr>
              <a:t>WHAT ARE THE FIRST 3 WORDS THAT COME TO MIND WHEN YOU THINK OF THE WORD “MONEY”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23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STEP 2 – REVIEW YOUR CURRENT FINANCIAL SITUATION &amp; SPENDING HABITS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WRITE DOWN ALL YOUR INCOME, EXPENSES, DEBTS &amp; SAVINGS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HAVING A FULL VIEW OF YOUR FINANCIAL PICTURE CAN HELP YOU SEE AREAS OF IMPORVING &amp; MAKE A PLAN FOR MOVING </a:t>
            </a:r>
            <a:r>
              <a:rPr lang="en-US" dirty="0" smtClean="0">
                <a:solidFill>
                  <a:schemeClr val="tx1"/>
                </a:solidFill>
              </a:rPr>
              <a:t>FORWARD.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94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DEBT LOG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00200"/>
            <a:ext cx="8001000" cy="4525963"/>
          </a:xfrm>
        </p:spPr>
      </p:pic>
    </p:spTree>
    <p:extLst>
      <p:ext uri="{BB962C8B-B14F-4D97-AF65-F5344CB8AC3E}">
        <p14:creationId xmlns:p14="http://schemas.microsoft.com/office/powerpoint/2010/main" val="211041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6962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STEP 3 – FOCUS ON SPENDING THAT HELPS </a:t>
            </a:r>
            <a:r>
              <a:rPr lang="en-US" sz="3200" dirty="0" smtClean="0"/>
              <a:t>YOU </a:t>
            </a:r>
            <a:r>
              <a:rPr lang="en-US" sz="3200" dirty="0"/>
              <a:t>MEET YOUR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LOOK AT YOUR EXPENSES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ARE THEY LEFTOVERS OF OLD HABITS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LEAVE BEHIND EXPENSES THAT DON’T LINE UP WITH YOUR GOALS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0" lvl="1" indent="0" algn="ctr">
              <a:buNone/>
            </a:pPr>
            <a:r>
              <a:rPr lang="en-US" dirty="0">
                <a:solidFill>
                  <a:schemeClr val="tx1"/>
                </a:solidFill>
              </a:rPr>
              <a:t>THE GOAL IS TO FOCUS YOUR SPENDING ON THE THINGS THAT ARE MOST IMPORTANT TO TAKING GOOD CARE OF YOURSELF.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946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762000"/>
            <a:ext cx="5257800" cy="5410200"/>
          </a:xfrm>
        </p:spPr>
      </p:pic>
    </p:spTree>
    <p:extLst>
      <p:ext uri="{BB962C8B-B14F-4D97-AF65-F5344CB8AC3E}">
        <p14:creationId xmlns:p14="http://schemas.microsoft.com/office/powerpoint/2010/main" val="419126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STEP 4 – CREATE A SPENDING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YOU DEFINED THE “WHY” BEHIND YOUR SPENDING</a:t>
            </a:r>
          </a:p>
          <a:p>
            <a:r>
              <a:rPr lang="en-US" dirty="0">
                <a:solidFill>
                  <a:schemeClr val="tx1"/>
                </a:solidFill>
              </a:rPr>
              <a:t>YOU NARROWED DOWN YOUR NECESSARY EXPENSES</a:t>
            </a:r>
          </a:p>
          <a:p>
            <a:r>
              <a:rPr lang="en-US" dirty="0">
                <a:solidFill>
                  <a:schemeClr val="tx1"/>
                </a:solidFill>
              </a:rPr>
              <a:t>NOW DEVELOP A SPENDING PLAN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A SPENDING PLAN ALLOWS YOU TO PRIORITIZE YOUR SPENDING AHEAD OF TIME BASED ON YOUR VALUES &amp; LONG-TERM GOALS, MAKING SURE YOU HAVE THE MOST IMPORTANT ITEMS COVERED FIRST.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04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4000"/>
    </mc:Choice>
    <mc:Fallback xmlns="">
      <p:transition spd="slow" advClick="0" advTm="4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4193</TotalTime>
  <Words>321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Custom Design</vt:lpstr>
      <vt:lpstr>1_Custom Design</vt:lpstr>
      <vt:lpstr>Transforming Your Relationship With Money</vt:lpstr>
      <vt:lpstr>PowerPoint Presentation</vt:lpstr>
      <vt:lpstr>4 STEPS FOR ACHIEVING GREATER FINANCIAL HEALTH</vt:lpstr>
      <vt:lpstr>STEP 1 – EXPLORE YOUR FINANCIAL VALUES</vt:lpstr>
      <vt:lpstr>STEP 2 – REVIEW YOUR CURRENT FINANCIAL SITUATION &amp; SPENDING HABITS</vt:lpstr>
      <vt:lpstr>DEBT LOG</vt:lpstr>
      <vt:lpstr>STEP 3 – FOCUS ON SPENDING THAT HELPS YOU MEET YOUR GOALS</vt:lpstr>
      <vt:lpstr>PowerPoint Presentation</vt:lpstr>
      <vt:lpstr>STEP 4 – CREATE A SPENDING PLAN</vt:lpstr>
      <vt:lpstr>SPENDING TRACKER</vt:lpstr>
      <vt:lpstr>PowerPoint Presentation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Rovig</dc:creator>
  <cp:lastModifiedBy>Mick Beam</cp:lastModifiedBy>
  <cp:revision>81</cp:revision>
  <dcterms:created xsi:type="dcterms:W3CDTF">2018-10-05T21:29:50Z</dcterms:created>
  <dcterms:modified xsi:type="dcterms:W3CDTF">2019-02-26T20:24:55Z</dcterms:modified>
</cp:coreProperties>
</file>